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2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71305-C72B-9E7C-71A0-6D52FAF94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F6263C-F7BB-1908-A09F-1D2D19F4F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gl-ES"/>
              <a:t>Preme para editar o estilo de subtítulo do padrón</a:t>
            </a:r>
          </a:p>
        </p:txBody>
      </p:sp>
      <p:sp>
        <p:nvSpPr>
          <p:cNvPr id="4" name="Marcador de posición de data 3">
            <a:extLst>
              <a:ext uri="{FF2B5EF4-FFF2-40B4-BE49-F238E27FC236}">
                <a16:creationId xmlns:a16="http://schemas.microsoft.com/office/drawing/2014/main" id="{86988F5F-9B39-1B1A-85A8-E554E8C0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EB3-E43C-4D02-A5F5-C8DA2E39FE4F}" type="datetimeFigureOut">
              <a:rPr lang="gl-ES" smtClean="0"/>
              <a:t>09/10/2022</a:t>
            </a:fld>
            <a:endParaRPr lang="gl-ES"/>
          </a:p>
        </p:txBody>
      </p:sp>
      <p:sp>
        <p:nvSpPr>
          <p:cNvPr id="5" name="Marcador de posición de pé de páxina 4">
            <a:extLst>
              <a:ext uri="{FF2B5EF4-FFF2-40B4-BE49-F238E27FC236}">
                <a16:creationId xmlns:a16="http://schemas.microsoft.com/office/drawing/2014/main" id="{7BBFBA56-0430-65B9-36DA-EFB9C430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2F3ACDA-3543-E07A-86D2-FA2EF8B6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1BF9-6149-47BD-8157-AFCE8113E648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5453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C52A5-2B4F-3D1E-187A-14210645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0249F564-42C3-4E04-37F7-68399B6AC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</a:p>
        </p:txBody>
      </p:sp>
      <p:sp>
        <p:nvSpPr>
          <p:cNvPr id="4" name="Marcador de posición de data 3">
            <a:extLst>
              <a:ext uri="{FF2B5EF4-FFF2-40B4-BE49-F238E27FC236}">
                <a16:creationId xmlns:a16="http://schemas.microsoft.com/office/drawing/2014/main" id="{F43E79D5-0A44-0DC2-7F6D-C6A38D24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EB3-E43C-4D02-A5F5-C8DA2E39FE4F}" type="datetimeFigureOut">
              <a:rPr lang="gl-ES" smtClean="0"/>
              <a:t>09/10/2022</a:t>
            </a:fld>
            <a:endParaRPr lang="gl-ES"/>
          </a:p>
        </p:txBody>
      </p:sp>
      <p:sp>
        <p:nvSpPr>
          <p:cNvPr id="5" name="Marcador de posición de pé de páxina 4">
            <a:extLst>
              <a:ext uri="{FF2B5EF4-FFF2-40B4-BE49-F238E27FC236}">
                <a16:creationId xmlns:a16="http://schemas.microsoft.com/office/drawing/2014/main" id="{C0EA7110-772C-C273-65A5-21CCF1BA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CCA26926-F8CD-8E26-3245-E59280EC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1BF9-6149-47BD-8157-AFCE8113E648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71208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56E2CA-DB6A-5755-DD81-17ABA639D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B69FBF4F-C588-51FF-F9E3-4B77841C9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</a:p>
        </p:txBody>
      </p:sp>
      <p:sp>
        <p:nvSpPr>
          <p:cNvPr id="4" name="Marcador de posición de data 3">
            <a:extLst>
              <a:ext uri="{FF2B5EF4-FFF2-40B4-BE49-F238E27FC236}">
                <a16:creationId xmlns:a16="http://schemas.microsoft.com/office/drawing/2014/main" id="{DFF79A2E-A16C-6416-E08A-2DB46ECC0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EB3-E43C-4D02-A5F5-C8DA2E39FE4F}" type="datetimeFigureOut">
              <a:rPr lang="gl-ES" smtClean="0"/>
              <a:t>09/10/2022</a:t>
            </a:fld>
            <a:endParaRPr lang="gl-ES"/>
          </a:p>
        </p:txBody>
      </p:sp>
      <p:sp>
        <p:nvSpPr>
          <p:cNvPr id="5" name="Marcador de posición de pé de páxina 4">
            <a:extLst>
              <a:ext uri="{FF2B5EF4-FFF2-40B4-BE49-F238E27FC236}">
                <a16:creationId xmlns:a16="http://schemas.microsoft.com/office/drawing/2014/main" id="{3763CC5A-9700-30EE-5E53-BC9F8900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1CBB928C-2B52-B947-EC0B-DB368731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1BF9-6149-47BD-8157-AFCE8113E648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8974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x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29857-24C1-DCD8-3AD3-00B1B78E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0E7BDF5C-DE4F-311B-BBAB-17112109F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</a:p>
        </p:txBody>
      </p:sp>
      <p:sp>
        <p:nvSpPr>
          <p:cNvPr id="4" name="Marcador de posición de data 3">
            <a:extLst>
              <a:ext uri="{FF2B5EF4-FFF2-40B4-BE49-F238E27FC236}">
                <a16:creationId xmlns:a16="http://schemas.microsoft.com/office/drawing/2014/main" id="{B2F7E629-7CC3-4AB2-3C7E-AFB73EDE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EB3-E43C-4D02-A5F5-C8DA2E39FE4F}" type="datetimeFigureOut">
              <a:rPr lang="gl-ES" smtClean="0"/>
              <a:t>09/10/2022</a:t>
            </a:fld>
            <a:endParaRPr lang="gl-ES"/>
          </a:p>
        </p:txBody>
      </p:sp>
      <p:sp>
        <p:nvSpPr>
          <p:cNvPr id="5" name="Marcador de posición de pé de páxina 4">
            <a:extLst>
              <a:ext uri="{FF2B5EF4-FFF2-40B4-BE49-F238E27FC236}">
                <a16:creationId xmlns:a16="http://schemas.microsoft.com/office/drawing/2014/main" id="{6ED52405-F521-31A4-606A-224F5B73E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D3A749E-E57F-9E16-7EDB-EFF48E49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1BF9-6149-47BD-8157-AFCE8113E648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9877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ceira d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9EB53-702E-7E3B-7269-281D893D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BE89A3A0-F241-E850-0549-DB6F20192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4" name="Marcador de posición de data 3">
            <a:extLst>
              <a:ext uri="{FF2B5EF4-FFF2-40B4-BE49-F238E27FC236}">
                <a16:creationId xmlns:a16="http://schemas.microsoft.com/office/drawing/2014/main" id="{AD15D3D5-0C79-0327-6D5A-4B2AFF66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EB3-E43C-4D02-A5F5-C8DA2E39FE4F}" type="datetimeFigureOut">
              <a:rPr lang="gl-ES" smtClean="0"/>
              <a:t>09/10/2022</a:t>
            </a:fld>
            <a:endParaRPr lang="gl-ES"/>
          </a:p>
        </p:txBody>
      </p:sp>
      <p:sp>
        <p:nvSpPr>
          <p:cNvPr id="5" name="Marcador de posición de pé de páxina 4">
            <a:extLst>
              <a:ext uri="{FF2B5EF4-FFF2-40B4-BE49-F238E27FC236}">
                <a16:creationId xmlns:a16="http://schemas.microsoft.com/office/drawing/2014/main" id="{1FEDB403-302D-6B72-3FFB-6C5E588B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4C18713-26CA-E9FA-2F16-3E83FDA1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1BF9-6149-47BD-8157-AFCE8113E648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8752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s obx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4E981-2171-418B-E891-1F2A79DA4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289D477C-35D4-B6B6-8D93-EFC192336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</a:p>
        </p:txBody>
      </p:sp>
      <p:sp>
        <p:nvSpPr>
          <p:cNvPr id="4" name="Marcador de posición de contido 3">
            <a:extLst>
              <a:ext uri="{FF2B5EF4-FFF2-40B4-BE49-F238E27FC236}">
                <a16:creationId xmlns:a16="http://schemas.microsoft.com/office/drawing/2014/main" id="{A0A4CEF5-9B0E-D7E3-664A-8A1003C42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</a:p>
        </p:txBody>
      </p:sp>
      <p:sp>
        <p:nvSpPr>
          <p:cNvPr id="5" name="Marcador de posición de data 4">
            <a:extLst>
              <a:ext uri="{FF2B5EF4-FFF2-40B4-BE49-F238E27FC236}">
                <a16:creationId xmlns:a16="http://schemas.microsoft.com/office/drawing/2014/main" id="{AA508D25-F7F6-2C52-0D99-7C180495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EB3-E43C-4D02-A5F5-C8DA2E39FE4F}" type="datetimeFigureOut">
              <a:rPr lang="gl-ES" smtClean="0"/>
              <a:t>09/10/2022</a:t>
            </a:fld>
            <a:endParaRPr lang="gl-ES"/>
          </a:p>
        </p:txBody>
      </p:sp>
      <p:sp>
        <p:nvSpPr>
          <p:cNvPr id="6" name="Marcador de posición de pé de páxina 5">
            <a:extLst>
              <a:ext uri="{FF2B5EF4-FFF2-40B4-BE49-F238E27FC236}">
                <a16:creationId xmlns:a16="http://schemas.microsoft.com/office/drawing/2014/main" id="{1568DA0B-AF14-5C47-4597-F1C3816F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C6CCBE70-E9A3-ADED-D580-7B5DDAAA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1BF9-6149-47BD-8157-AFCE8113E648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5910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842DF-C0C1-E3CA-D871-B247EA87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52F0D811-F904-65F5-D34F-F9CDCDF1A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4" name="Marcador de posición de contido 3">
            <a:extLst>
              <a:ext uri="{FF2B5EF4-FFF2-40B4-BE49-F238E27FC236}">
                <a16:creationId xmlns:a16="http://schemas.microsoft.com/office/drawing/2014/main" id="{7D6A252E-FD58-B531-A73E-AD101B518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0E79CE19-2E4F-DD06-B702-1AC555322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6" name="Marcador de posición de contido 5">
            <a:extLst>
              <a:ext uri="{FF2B5EF4-FFF2-40B4-BE49-F238E27FC236}">
                <a16:creationId xmlns:a16="http://schemas.microsoft.com/office/drawing/2014/main" id="{8A0657AF-D78E-56C7-03E8-2C89D6739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</a:p>
        </p:txBody>
      </p:sp>
      <p:sp>
        <p:nvSpPr>
          <p:cNvPr id="7" name="Marcador de posición de data 6">
            <a:extLst>
              <a:ext uri="{FF2B5EF4-FFF2-40B4-BE49-F238E27FC236}">
                <a16:creationId xmlns:a16="http://schemas.microsoft.com/office/drawing/2014/main" id="{728CA9E2-71AB-1271-2CF3-75F275C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EB3-E43C-4D02-A5F5-C8DA2E39FE4F}" type="datetimeFigureOut">
              <a:rPr lang="gl-ES" smtClean="0"/>
              <a:t>09/10/2022</a:t>
            </a:fld>
            <a:endParaRPr lang="gl-ES"/>
          </a:p>
        </p:txBody>
      </p:sp>
      <p:sp>
        <p:nvSpPr>
          <p:cNvPr id="8" name="Marcador de posición de pé de páxina 7">
            <a:extLst>
              <a:ext uri="{FF2B5EF4-FFF2-40B4-BE49-F238E27FC236}">
                <a16:creationId xmlns:a16="http://schemas.microsoft.com/office/drawing/2014/main" id="{BEB18139-D6AD-47C0-1AC6-7CDAFF79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80A062A1-48CD-9493-72C3-4380D900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1BF9-6149-47BD-8157-AFCE8113E648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510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B0A8D-483D-6BC6-02D5-2E6A755E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data 2">
            <a:extLst>
              <a:ext uri="{FF2B5EF4-FFF2-40B4-BE49-F238E27FC236}">
                <a16:creationId xmlns:a16="http://schemas.microsoft.com/office/drawing/2014/main" id="{4B73C87C-B960-E1EC-D924-A0CA9C4A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EB3-E43C-4D02-A5F5-C8DA2E39FE4F}" type="datetimeFigureOut">
              <a:rPr lang="gl-ES" smtClean="0"/>
              <a:t>09/10/2022</a:t>
            </a:fld>
            <a:endParaRPr lang="gl-ES"/>
          </a:p>
        </p:txBody>
      </p:sp>
      <p:sp>
        <p:nvSpPr>
          <p:cNvPr id="4" name="Marcador de posición de pé de páxina 3">
            <a:extLst>
              <a:ext uri="{FF2B5EF4-FFF2-40B4-BE49-F238E27FC236}">
                <a16:creationId xmlns:a16="http://schemas.microsoft.com/office/drawing/2014/main" id="{D898CA51-9409-EF0D-D7BB-1AD6BF43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D9DB2BDD-4214-0EAB-ACF2-EE334A82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1BF9-6149-47BD-8157-AFCE8113E648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0392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data 1">
            <a:extLst>
              <a:ext uri="{FF2B5EF4-FFF2-40B4-BE49-F238E27FC236}">
                <a16:creationId xmlns:a16="http://schemas.microsoft.com/office/drawing/2014/main" id="{7A616F7F-42B8-6F22-92C4-C72EDC00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EB3-E43C-4D02-A5F5-C8DA2E39FE4F}" type="datetimeFigureOut">
              <a:rPr lang="gl-ES" smtClean="0"/>
              <a:t>09/10/2022</a:t>
            </a:fld>
            <a:endParaRPr lang="gl-ES"/>
          </a:p>
        </p:txBody>
      </p:sp>
      <p:sp>
        <p:nvSpPr>
          <p:cNvPr id="3" name="Marcador de posición de pé de páxina 2">
            <a:extLst>
              <a:ext uri="{FF2B5EF4-FFF2-40B4-BE49-F238E27FC236}">
                <a16:creationId xmlns:a16="http://schemas.microsoft.com/office/drawing/2014/main" id="{97D1B170-F905-3431-3914-9D09EA13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3A0A00E0-9656-7F34-B6A4-9BEC809AE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1BF9-6149-47BD-8157-AFCE8113E648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0065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do con l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A82A8-70DA-DB7B-AA8B-C0926BFB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A87AE135-9533-9F5A-C6C1-10BA891FE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E50E8874-BA5C-557F-9244-88CCB516F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5" name="Marcador de posición de data 4">
            <a:extLst>
              <a:ext uri="{FF2B5EF4-FFF2-40B4-BE49-F238E27FC236}">
                <a16:creationId xmlns:a16="http://schemas.microsoft.com/office/drawing/2014/main" id="{7D17D3B9-D462-08F0-5890-04D8AC9B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EB3-E43C-4D02-A5F5-C8DA2E39FE4F}" type="datetimeFigureOut">
              <a:rPr lang="gl-ES" smtClean="0"/>
              <a:t>09/10/2022</a:t>
            </a:fld>
            <a:endParaRPr lang="gl-ES"/>
          </a:p>
        </p:txBody>
      </p:sp>
      <p:sp>
        <p:nvSpPr>
          <p:cNvPr id="6" name="Marcador de posición de pé de páxina 5">
            <a:extLst>
              <a:ext uri="{FF2B5EF4-FFF2-40B4-BE49-F238E27FC236}">
                <a16:creationId xmlns:a16="http://schemas.microsoft.com/office/drawing/2014/main" id="{6C4CDA20-84D8-8520-C615-B5251BE71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196C38A8-6AB8-C2EB-92B4-CCF61658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1BF9-6149-47BD-8157-AFCE8113E648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4773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xe con l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B43D-3FC7-3FB1-D438-148737BB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imaxe 2">
            <a:extLst>
              <a:ext uri="{FF2B5EF4-FFF2-40B4-BE49-F238E27FC236}">
                <a16:creationId xmlns:a16="http://schemas.microsoft.com/office/drawing/2014/main" id="{87DD1A64-17B4-DD95-386D-46F3A7B34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C078EA2E-C417-3915-613C-7723484B8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5" name="Marcador de posición de data 4">
            <a:extLst>
              <a:ext uri="{FF2B5EF4-FFF2-40B4-BE49-F238E27FC236}">
                <a16:creationId xmlns:a16="http://schemas.microsoft.com/office/drawing/2014/main" id="{BBF91386-2E83-4375-5CE4-BE9C3BC5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EB3-E43C-4D02-A5F5-C8DA2E39FE4F}" type="datetimeFigureOut">
              <a:rPr lang="gl-ES" smtClean="0"/>
              <a:t>09/10/2022</a:t>
            </a:fld>
            <a:endParaRPr lang="gl-ES"/>
          </a:p>
        </p:txBody>
      </p:sp>
      <p:sp>
        <p:nvSpPr>
          <p:cNvPr id="6" name="Marcador de posición de pé de páxina 5">
            <a:extLst>
              <a:ext uri="{FF2B5EF4-FFF2-40B4-BE49-F238E27FC236}">
                <a16:creationId xmlns:a16="http://schemas.microsoft.com/office/drawing/2014/main" id="{179DF823-2CFD-60DE-1C41-A23AD949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9550C9B1-EA55-DAB3-39C7-C6777D8A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1BF9-6149-47BD-8157-AFCE8113E648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718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413A3D58-E945-A113-C1FF-2C03B340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EEBB0F7-1979-0989-D68B-3A91B89DD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</a:p>
        </p:txBody>
      </p:sp>
      <p:sp>
        <p:nvSpPr>
          <p:cNvPr id="4" name="Marcador de posición de data 3">
            <a:extLst>
              <a:ext uri="{FF2B5EF4-FFF2-40B4-BE49-F238E27FC236}">
                <a16:creationId xmlns:a16="http://schemas.microsoft.com/office/drawing/2014/main" id="{A61459CF-50A2-5733-9B29-148BE2F06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D9EB3-E43C-4D02-A5F5-C8DA2E39FE4F}" type="datetimeFigureOut">
              <a:rPr lang="gl-ES" smtClean="0"/>
              <a:t>09/10/2022</a:t>
            </a:fld>
            <a:endParaRPr lang="gl-ES"/>
          </a:p>
        </p:txBody>
      </p:sp>
      <p:sp>
        <p:nvSpPr>
          <p:cNvPr id="5" name="Marcador de posición de pé de páxina 4">
            <a:extLst>
              <a:ext uri="{FF2B5EF4-FFF2-40B4-BE49-F238E27FC236}">
                <a16:creationId xmlns:a16="http://schemas.microsoft.com/office/drawing/2014/main" id="{6C0939F3-B4D8-15F2-5440-A006F28A6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E2B742A3-4DFB-5A74-51A2-CA71431D8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C1BF9-6149-47BD-8157-AFCE8113E648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3402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3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03AF2-86F1-24A2-8291-52D4820DA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415" y="91768"/>
            <a:ext cx="11563875" cy="898410"/>
          </a:xfrm>
        </p:spPr>
        <p:txBody>
          <a:bodyPr>
            <a:normAutofit fontScale="90000"/>
          </a:bodyPr>
          <a:lstStyle/>
          <a:p>
            <a:r>
              <a:rPr lang="gl-E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Diapositiva con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119DA0-D633-D66D-7380-05D93A50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923" y="1444852"/>
            <a:ext cx="9144000" cy="580973"/>
          </a:xfrm>
        </p:spPr>
        <p:txBody>
          <a:bodyPr/>
          <a:lstStyle/>
          <a:p>
            <a:r>
              <a:rPr lang="gl-ES" dirty="0"/>
              <a:t>E contidos</a:t>
            </a:r>
          </a:p>
        </p:txBody>
      </p:sp>
    </p:spTree>
    <p:extLst>
      <p:ext uri="{BB962C8B-B14F-4D97-AF65-F5344CB8AC3E}">
        <p14:creationId xmlns:p14="http://schemas.microsoft.com/office/powerpoint/2010/main" val="385715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66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122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XornadasAGAMFEC2022" id="{8CABADC0-6684-4B7B-9F44-585AB181BD4E}" vid="{2399AFAA-F69E-4DE0-873E-9E4BA733C78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</Words>
  <Application>Microsoft Office PowerPoint</Application>
  <PresentationFormat>Pantalla panorámica</PresentationFormat>
  <Paragraphs>2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das diapositivas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Diapositiva con Título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de Bernardo Roca</dc:creator>
  <cp:lastModifiedBy>Daniel de Bernardo Roca</cp:lastModifiedBy>
  <cp:revision>1</cp:revision>
  <dcterms:created xsi:type="dcterms:W3CDTF">2022-10-09T09:28:51Z</dcterms:created>
  <dcterms:modified xsi:type="dcterms:W3CDTF">2022-10-09T09:30:00Z</dcterms:modified>
</cp:coreProperties>
</file>