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10" d="100"/>
          <a:sy n="10" d="100"/>
        </p:scale>
        <p:origin x="1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gl-ES"/>
              <a:t>Preme para editar o estilo de subtítulo do padrón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7716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90226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9180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514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89510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52176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5786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79372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15113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1010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gl-ES"/>
              <a:t>Prema na icona para engadir unha imaxe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7780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2B7CF-2BB1-463A-B254-2EBAD4F1E84F}" type="datetimeFigureOut">
              <a:rPr lang="gl-ES" smtClean="0"/>
              <a:t>10/10/2022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E90F-0E49-4296-81F0-09ADF788486F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5760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5745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XXVXornadasAGAMFEC" id="{2C8E7879-2D81-4706-9CEB-7C49674592AB}" vid="{12E161F7-ED45-4F76-824A-061E8B1A157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0</Words>
  <Application>Microsoft Office PowerPoint</Application>
  <PresentationFormat>Personalizadas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de Bernardo Roca</dc:creator>
  <cp:lastModifiedBy>Daniel de Bernardo Roca</cp:lastModifiedBy>
  <cp:revision>3</cp:revision>
  <dcterms:created xsi:type="dcterms:W3CDTF">2022-10-10T16:19:51Z</dcterms:created>
  <dcterms:modified xsi:type="dcterms:W3CDTF">2022-10-10T16:46:18Z</dcterms:modified>
</cp:coreProperties>
</file>