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0" d="100"/>
          <a:sy n="10" d="100"/>
        </p:scale>
        <p:origin x="1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gl-ES"/>
              <a:t>Preme para editar o estilo de subtítulo do padrón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B7CF-2BB1-463A-B254-2EBAD4F1E84F}" type="datetimeFigureOut">
              <a:rPr lang="gl-ES" smtClean="0"/>
              <a:t>10/10/2022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E90F-0E49-4296-81F0-09ADF788486F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7716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B7CF-2BB1-463A-B254-2EBAD4F1E84F}" type="datetimeFigureOut">
              <a:rPr lang="gl-ES" smtClean="0"/>
              <a:t>10/10/2022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E90F-0E49-4296-81F0-09ADF788486F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59022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B7CF-2BB1-463A-B254-2EBAD4F1E84F}" type="datetimeFigureOut">
              <a:rPr lang="gl-ES" smtClean="0"/>
              <a:t>10/10/2022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E90F-0E49-4296-81F0-09ADF788486F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19180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x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B7CF-2BB1-463A-B254-2EBAD4F1E84F}" type="datetimeFigureOut">
              <a:rPr lang="gl-ES" smtClean="0"/>
              <a:t>10/10/2022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E90F-0E49-4296-81F0-09ADF788486F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1514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ceira d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B7CF-2BB1-463A-B254-2EBAD4F1E84F}" type="datetimeFigureOut">
              <a:rPr lang="gl-ES" smtClean="0"/>
              <a:t>10/10/2022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E90F-0E49-4296-81F0-09ADF788486F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8951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s obx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B7CF-2BB1-463A-B254-2EBAD4F1E84F}" type="datetimeFigureOut">
              <a:rPr lang="gl-ES" smtClean="0"/>
              <a:t>10/10/2022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E90F-0E49-4296-81F0-09ADF788486F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15217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B7CF-2BB1-463A-B254-2EBAD4F1E84F}" type="datetimeFigureOut">
              <a:rPr lang="gl-ES" smtClean="0"/>
              <a:t>10/10/2022</a:t>
            </a:fld>
            <a:endParaRPr lang="gl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E90F-0E49-4296-81F0-09ADF788486F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25786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B7CF-2BB1-463A-B254-2EBAD4F1E84F}" type="datetimeFigureOut">
              <a:rPr lang="gl-ES" smtClean="0"/>
              <a:t>10/10/2022</a:t>
            </a:fld>
            <a:endParaRPr lang="gl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E90F-0E49-4296-81F0-09ADF788486F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67937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B7CF-2BB1-463A-B254-2EBAD4F1E84F}" type="datetimeFigureOut">
              <a:rPr lang="gl-ES" smtClean="0"/>
              <a:t>10/10/2022</a:t>
            </a:fld>
            <a:endParaRPr lang="gl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E90F-0E49-4296-81F0-09ADF788486F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11511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do con l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B7CF-2BB1-463A-B254-2EBAD4F1E84F}" type="datetimeFigureOut">
              <a:rPr lang="gl-ES" smtClean="0"/>
              <a:t>10/10/2022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E90F-0E49-4296-81F0-09ADF788486F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1010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xe con l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gl-ES"/>
              <a:t>Prema na icona para engadir unha imaxe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B7CF-2BB1-463A-B254-2EBAD4F1E84F}" type="datetimeFigureOut">
              <a:rPr lang="gl-ES" smtClean="0"/>
              <a:t>10/10/2022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E90F-0E49-4296-81F0-09ADF788486F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7780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2B7CF-2BB1-463A-B254-2EBAD4F1E84F}" type="datetimeFigureOut">
              <a:rPr lang="gl-ES" smtClean="0"/>
              <a:t>10/10/2022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3E90F-0E49-4296-81F0-09ADF788486F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5760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5745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erXXVXornadasAGAMFEC" id="{2C8E7879-2D81-4706-9CEB-7C49674592AB}" vid="{12E161F7-ED45-4F76-824A-061E8B1A15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0</Words>
  <Application>Microsoft Office PowerPoint</Application>
  <PresentationFormat>Personalizadas</PresentationFormat>
  <Paragraphs>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das diapositivas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de Bernardo Roca</dc:creator>
  <cp:lastModifiedBy>Daniel de Bernardo Roca</cp:lastModifiedBy>
  <cp:revision>3</cp:revision>
  <dcterms:created xsi:type="dcterms:W3CDTF">2022-10-10T16:19:51Z</dcterms:created>
  <dcterms:modified xsi:type="dcterms:W3CDTF">2022-10-10T16:46:18Z</dcterms:modified>
</cp:coreProperties>
</file>